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415"/>
    <a:srgbClr val="D7D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150" d="100"/>
          <a:sy n="150" d="100"/>
        </p:scale>
        <p:origin x="86" y="-11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159A-40FC-C08D-6F10-807D4CEE5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8FA0EB-CEE3-D1EB-7255-46759628E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C05CD-D622-8D17-98F2-0F18E159A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5A82E-2B38-1B97-422B-8DEF766EA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D07C3-9B15-428A-7869-A38588EC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55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7AAD2-8BCB-8FC1-27AD-D6081BF5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8489FF-2747-E790-D48E-4E4130627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1B940-AD16-3827-1CC9-C5A8A20A7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D1C3A-7724-5F2F-57C8-B3B931C9A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1EE33-85BC-5B1B-804A-2E56B16BA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08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3B6F-15C9-F863-457E-B8ADC684D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25937-3BC6-5935-9E94-63AAF43C8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99017-842E-5FA5-0495-531BD1356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96ACC-2331-9A18-EF8F-CB483406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E3FF3-B062-4F76-F24B-2E058F60E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28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E558E-9716-ECC4-C0C7-FE4DAA22A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328C8-8923-AC37-3BD1-F578606E6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DFD7B-AD22-1ED9-CBF5-6BA1D33CD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47B87-80FE-44C1-4B33-7CD1E06C2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2D16-1F45-41D2-6A16-3DF53E1B3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25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E346-3DEF-E52F-8EC3-159B227ED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74F90-D1B2-5B70-826D-848B61FC1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F8220-5368-AC8F-56E6-304DF9348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5E693-6925-66BA-F440-7A27A3A0B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A34F-2E27-BA44-FC2E-B598503A4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275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416E-A8D2-CE3D-6915-D667549B7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90B78-BFAA-2F96-29D6-86DAB841B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B5FC8A-6980-47D4-A3C3-23386C4D6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44355-8238-4977-0C2B-985320C76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A2E0E-3362-E423-44DC-D6E262EB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3B300-F721-2BAD-7D88-A6808DA5A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5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A03DF-CB4C-9712-8B19-EF559D6E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E75D7-4F2A-E610-F085-094BB60DF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EEA13-8A5F-2218-2562-B2261148C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9038EB-3BE1-1776-5A33-A7C2164C2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105371-47F2-2DA2-250E-3067D4094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1E27EF-4B6E-3C99-5BB5-E091796CC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71B1FA-B03D-53DA-A502-64F325F31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2B03D5-4295-17CF-B3E2-D60780C5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40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CCB81-426A-D053-B0D0-C42040B4C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DEDD77-C12A-FE0B-46A0-2B6F5A808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6FE0B3-86BC-62D5-2F39-5B016A7C7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60977-46B4-DE11-810F-83540346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76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FA0A13-78D6-E50D-64E6-1B76D6C1E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6FBA6-20AC-ED9C-00A4-9C7847B5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B22CE-ECE0-DC33-2442-DED6C421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5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47FC6-DB18-8D49-5201-C1A3BE8F6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9B3A6-951B-232A-8AB4-0112C950F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8CD4A-590D-2357-5873-CA8371EC2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2E2FE-0092-B049-451A-7B4B8FBDC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9F1C9-E144-5234-C388-E37371F67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06FE2-2C55-E238-33DC-A2F8DE47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43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7442F-54DE-189A-E5EA-2FD003660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1EA7B3-96EA-0D5A-274A-58E117E65C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2AFF6-F920-E008-71B8-D2D9C635E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A9B93-7DF9-92C5-8DB6-EFF65EA0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A4473-F2EC-B88B-2EDD-E446A319B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713B3-9210-BC94-5F8D-1045E7B7A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8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14B5BC-A4F7-E9CF-9124-A11E683E8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65D5A-290A-F6A4-9859-A01F5E3AD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7BE25-0FFD-419C-3F99-5D581E2DA1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9314D-4891-4B8A-97FC-2E28D410C4F5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37BA-3EE3-0804-2092-8A30ECAD0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EA200-1D5C-9CF9-50C8-5D61BE8763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CEB74-7CC5-4338-BCC3-30996EAF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9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9312486-F58D-25AB-47B6-3D33C1A80A67}"/>
              </a:ext>
            </a:extLst>
          </p:cNvPr>
          <p:cNvGrpSpPr/>
          <p:nvPr/>
        </p:nvGrpSpPr>
        <p:grpSpPr>
          <a:xfrm>
            <a:off x="3285070" y="2959944"/>
            <a:ext cx="5381011" cy="2045548"/>
            <a:chOff x="3285070" y="2959944"/>
            <a:chExt cx="5381011" cy="20455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5F2132C-C519-782E-C267-67E573CCC6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827" t="8223" r="40881" b="22148"/>
            <a:stretch/>
          </p:blipFill>
          <p:spPr>
            <a:xfrm rot="16200000">
              <a:off x="4952802" y="1292212"/>
              <a:ext cx="2045548" cy="5381011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DF61CD9-A98A-2711-904A-C51A6B27080F}"/>
                </a:ext>
              </a:extLst>
            </p:cNvPr>
            <p:cNvSpPr/>
            <p:nvPr/>
          </p:nvSpPr>
          <p:spPr>
            <a:xfrm>
              <a:off x="6830673" y="317228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1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7F56A1-F9E5-FB21-B325-099FC3B85FF9}"/>
                </a:ext>
              </a:extLst>
            </p:cNvPr>
            <p:cNvSpPr/>
            <p:nvPr/>
          </p:nvSpPr>
          <p:spPr>
            <a:xfrm>
              <a:off x="7480801" y="317228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2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345DF2-871F-83B7-D886-47CEAE1E6A3B}"/>
                </a:ext>
              </a:extLst>
            </p:cNvPr>
            <p:cNvSpPr/>
            <p:nvPr/>
          </p:nvSpPr>
          <p:spPr>
            <a:xfrm>
              <a:off x="6398873" y="381998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3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7E5A0E-0B83-F4D0-2B7C-9539D45160F3}"/>
                </a:ext>
              </a:extLst>
            </p:cNvPr>
            <p:cNvSpPr/>
            <p:nvPr/>
          </p:nvSpPr>
          <p:spPr>
            <a:xfrm>
              <a:off x="7008473" y="378950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4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A4E621A-80E8-6AC0-D9F4-F5952B708A9B}"/>
                </a:ext>
              </a:extLst>
            </p:cNvPr>
            <p:cNvSpPr/>
            <p:nvPr/>
          </p:nvSpPr>
          <p:spPr>
            <a:xfrm>
              <a:off x="6086835" y="443974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6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90598B-FA17-E7D6-9B0B-83FB0ACA2B57}"/>
                </a:ext>
              </a:extLst>
            </p:cNvPr>
            <p:cNvSpPr/>
            <p:nvPr/>
          </p:nvSpPr>
          <p:spPr>
            <a:xfrm>
              <a:off x="5438753" y="446260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5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72AC905-703A-85EE-E2B0-08DC05F3D7E5}"/>
                </a:ext>
              </a:extLst>
            </p:cNvPr>
            <p:cNvSpPr/>
            <p:nvPr/>
          </p:nvSpPr>
          <p:spPr>
            <a:xfrm>
              <a:off x="6734917" y="4416884"/>
              <a:ext cx="239636" cy="220717"/>
            </a:xfrm>
            <a:prstGeom prst="rect">
              <a:avLst/>
            </a:prstGeom>
            <a:solidFill>
              <a:srgbClr val="FFF415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>
                  <a:solidFill>
                    <a:sysClr val="windowText" lastClr="000000"/>
                  </a:solidFill>
                </a:rPr>
                <a:t>7</a:t>
              </a:r>
              <a:endParaRPr lang="en-US" sz="1400" b="1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2678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Ifeanyi Emmanuel Maduabuchi</dc:creator>
  <cp:lastModifiedBy>Ifeanyi Emmanuel Maduabuchi</cp:lastModifiedBy>
  <cp:revision>1</cp:revision>
  <dcterms:created xsi:type="dcterms:W3CDTF">2024-02-14T06:30:14Z</dcterms:created>
  <dcterms:modified xsi:type="dcterms:W3CDTF">2024-02-14T07:01:37Z</dcterms:modified>
</cp:coreProperties>
</file>

<file path=docProps/thumbnail.jpeg>
</file>